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59" r:id="rId6"/>
    <p:sldId id="280" r:id="rId7"/>
    <p:sldId id="281" r:id="rId8"/>
    <p:sldId id="282" r:id="rId9"/>
    <p:sldId id="283" r:id="rId10"/>
    <p:sldId id="284" r:id="rId11"/>
    <p:sldId id="285" r:id="rId12"/>
    <p:sldId id="286" r:id="rId13"/>
    <p:sldId id="287" r:id="rId14"/>
    <p:sldId id="288" r:id="rId15"/>
    <p:sldId id="289" r:id="rId16"/>
    <p:sldId id="292" r:id="rId17"/>
    <p:sldId id="291"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30-9-2019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1403648" y="908720"/>
            <a:ext cx="6768752" cy="2088232"/>
          </a:xfrm>
          <a:prstGeom prst="rect">
            <a:avLst/>
          </a:prstGeom>
          <a:noFill/>
        </p:spPr>
        <p:txBody>
          <a:bodyPr wrap="square" rtlCol="0">
            <a:spAutoFit/>
          </a:bodyPr>
          <a:lstStyle/>
          <a:p>
            <a:endParaRPr lang="nl-NL"/>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413C8-2D00-4ECA-9BBF-88177AC3F620}"/>
              </a:ext>
            </a:extLst>
          </p:cNvPr>
          <p:cNvSpPr>
            <a:spLocks noGrp="1"/>
          </p:cNvSpPr>
          <p:nvPr>
            <p:ph type="title"/>
          </p:nvPr>
        </p:nvSpPr>
        <p:spPr/>
        <p:txBody>
          <a:bodyPr/>
          <a:lstStyle/>
          <a:p>
            <a:r>
              <a:rPr lang="nl-NL" dirty="0"/>
              <a:t>betonconstructies</a:t>
            </a:r>
          </a:p>
        </p:txBody>
      </p:sp>
      <p:sp>
        <p:nvSpPr>
          <p:cNvPr id="3" name="Tijdelijke aanduiding voor inhoud 2">
            <a:extLst>
              <a:ext uri="{FF2B5EF4-FFF2-40B4-BE49-F238E27FC236}">
                <a16:creationId xmlns:a16="http://schemas.microsoft.com/office/drawing/2014/main" id="{74C6C6DC-A21B-4659-B6A3-DA46FA6FC7FD}"/>
              </a:ext>
            </a:extLst>
          </p:cNvPr>
          <p:cNvSpPr>
            <a:spLocks noGrp="1"/>
          </p:cNvSpPr>
          <p:nvPr>
            <p:ph sz="half" idx="1"/>
          </p:nvPr>
        </p:nvSpPr>
        <p:spPr/>
        <p:txBody>
          <a:bodyPr/>
          <a:lstStyle/>
          <a:p>
            <a:r>
              <a:rPr lang="nl-NL" dirty="0"/>
              <a:t>Bruggen</a:t>
            </a:r>
          </a:p>
          <a:p>
            <a:r>
              <a:rPr lang="nl-NL" dirty="0"/>
              <a:t>Viaducten</a:t>
            </a:r>
          </a:p>
          <a:p>
            <a:endParaRPr lang="nl-NL" dirty="0"/>
          </a:p>
        </p:txBody>
      </p:sp>
      <p:pic>
        <p:nvPicPr>
          <p:cNvPr id="5" name="Tijdelijke aanduiding voor inhoud 4">
            <a:extLst>
              <a:ext uri="{FF2B5EF4-FFF2-40B4-BE49-F238E27FC236}">
                <a16:creationId xmlns:a16="http://schemas.microsoft.com/office/drawing/2014/main" id="{605262FD-7FDE-4C05-B9C3-43FD4D52EFEF}"/>
              </a:ext>
            </a:extLst>
          </p:cNvPr>
          <p:cNvPicPr>
            <a:picLocks noGrp="1" noChangeAspect="1"/>
          </p:cNvPicPr>
          <p:nvPr>
            <p:ph sz="half" idx="2"/>
          </p:nvPr>
        </p:nvPicPr>
        <p:blipFill>
          <a:blip r:embed="rId2"/>
          <a:stretch>
            <a:fillRect/>
          </a:stretch>
        </p:blipFill>
        <p:spPr>
          <a:xfrm>
            <a:off x="4788024" y="1600200"/>
            <a:ext cx="4038600" cy="1723136"/>
          </a:xfrm>
          <a:prstGeom prst="rect">
            <a:avLst/>
          </a:prstGeom>
        </p:spPr>
      </p:pic>
      <p:pic>
        <p:nvPicPr>
          <p:cNvPr id="6" name="Afbeelding 5">
            <a:extLst>
              <a:ext uri="{FF2B5EF4-FFF2-40B4-BE49-F238E27FC236}">
                <a16:creationId xmlns:a16="http://schemas.microsoft.com/office/drawing/2014/main" id="{E45BF768-5F23-44B4-A4DD-1D1FAB9277B5}"/>
              </a:ext>
            </a:extLst>
          </p:cNvPr>
          <p:cNvPicPr>
            <a:picLocks noChangeAspect="1"/>
          </p:cNvPicPr>
          <p:nvPr/>
        </p:nvPicPr>
        <p:blipFill>
          <a:blip r:embed="rId3"/>
          <a:stretch>
            <a:fillRect/>
          </a:stretch>
        </p:blipFill>
        <p:spPr>
          <a:xfrm>
            <a:off x="4846399" y="3717131"/>
            <a:ext cx="3980225" cy="2532063"/>
          </a:xfrm>
          <a:prstGeom prst="rect">
            <a:avLst/>
          </a:prstGeom>
        </p:spPr>
      </p:pic>
      <p:pic>
        <p:nvPicPr>
          <p:cNvPr id="7" name="Afbeelding 6">
            <a:extLst>
              <a:ext uri="{FF2B5EF4-FFF2-40B4-BE49-F238E27FC236}">
                <a16:creationId xmlns:a16="http://schemas.microsoft.com/office/drawing/2014/main" id="{9864317C-F658-49A2-AA43-B5218DAF348E}"/>
              </a:ext>
            </a:extLst>
          </p:cNvPr>
          <p:cNvPicPr>
            <a:picLocks noChangeAspect="1"/>
          </p:cNvPicPr>
          <p:nvPr/>
        </p:nvPicPr>
        <p:blipFill>
          <a:blip r:embed="rId4"/>
          <a:stretch>
            <a:fillRect/>
          </a:stretch>
        </p:blipFill>
        <p:spPr>
          <a:xfrm>
            <a:off x="774423" y="3651630"/>
            <a:ext cx="3523179" cy="2568985"/>
          </a:xfrm>
          <a:prstGeom prst="rect">
            <a:avLst/>
          </a:prstGeom>
        </p:spPr>
      </p:pic>
    </p:spTree>
    <p:extLst>
      <p:ext uri="{BB962C8B-B14F-4D97-AF65-F5344CB8AC3E}">
        <p14:creationId xmlns:p14="http://schemas.microsoft.com/office/powerpoint/2010/main" val="113283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35563-E6D5-4A1E-B388-3C13890B9B68}"/>
              </a:ext>
            </a:extLst>
          </p:cNvPr>
          <p:cNvSpPr>
            <a:spLocks noGrp="1"/>
          </p:cNvSpPr>
          <p:nvPr>
            <p:ph type="title"/>
          </p:nvPr>
        </p:nvSpPr>
        <p:spPr/>
        <p:txBody>
          <a:bodyPr/>
          <a:lstStyle/>
          <a:p>
            <a:r>
              <a:rPr lang="nl-NL" dirty="0"/>
              <a:t>staalconstructies</a:t>
            </a:r>
          </a:p>
        </p:txBody>
      </p:sp>
      <p:sp>
        <p:nvSpPr>
          <p:cNvPr id="3" name="Tijdelijke aanduiding voor inhoud 2">
            <a:extLst>
              <a:ext uri="{FF2B5EF4-FFF2-40B4-BE49-F238E27FC236}">
                <a16:creationId xmlns:a16="http://schemas.microsoft.com/office/drawing/2014/main" id="{3061A4DC-1D64-4A08-9A44-0CAB428E2DB8}"/>
              </a:ext>
            </a:extLst>
          </p:cNvPr>
          <p:cNvSpPr>
            <a:spLocks noGrp="1"/>
          </p:cNvSpPr>
          <p:nvPr>
            <p:ph sz="half" idx="1"/>
          </p:nvPr>
        </p:nvSpPr>
        <p:spPr/>
        <p:txBody>
          <a:bodyPr/>
          <a:lstStyle/>
          <a:p>
            <a:r>
              <a:rPr lang="nl-NL" dirty="0"/>
              <a:t>Bruggen</a:t>
            </a:r>
          </a:p>
          <a:p>
            <a:r>
              <a:rPr lang="nl-NL" dirty="0" err="1"/>
              <a:t>Railingen</a:t>
            </a:r>
            <a:endParaRPr lang="nl-NL" dirty="0"/>
          </a:p>
          <a:p>
            <a:endParaRPr lang="nl-NL" dirty="0"/>
          </a:p>
        </p:txBody>
      </p:sp>
      <p:pic>
        <p:nvPicPr>
          <p:cNvPr id="5" name="Tijdelijke aanduiding voor inhoud 4">
            <a:extLst>
              <a:ext uri="{FF2B5EF4-FFF2-40B4-BE49-F238E27FC236}">
                <a16:creationId xmlns:a16="http://schemas.microsoft.com/office/drawing/2014/main" id="{34212BC4-A39D-49BE-8C04-1BDF6CACC4FB}"/>
              </a:ext>
            </a:extLst>
          </p:cNvPr>
          <p:cNvPicPr>
            <a:picLocks noGrp="1" noChangeAspect="1"/>
          </p:cNvPicPr>
          <p:nvPr>
            <p:ph sz="half" idx="2"/>
          </p:nvPr>
        </p:nvPicPr>
        <p:blipFill>
          <a:blip r:embed="rId2"/>
          <a:stretch>
            <a:fillRect/>
          </a:stretch>
        </p:blipFill>
        <p:spPr>
          <a:xfrm>
            <a:off x="402743" y="3805647"/>
            <a:ext cx="3086100" cy="2286000"/>
          </a:xfrm>
          <a:prstGeom prst="rect">
            <a:avLst/>
          </a:prstGeom>
        </p:spPr>
      </p:pic>
      <p:pic>
        <p:nvPicPr>
          <p:cNvPr id="6" name="Afbeelding 5">
            <a:extLst>
              <a:ext uri="{FF2B5EF4-FFF2-40B4-BE49-F238E27FC236}">
                <a16:creationId xmlns:a16="http://schemas.microsoft.com/office/drawing/2014/main" id="{3B0AC19B-252F-4219-8D5E-5BD30DFD9522}"/>
              </a:ext>
            </a:extLst>
          </p:cNvPr>
          <p:cNvPicPr>
            <a:picLocks noChangeAspect="1"/>
          </p:cNvPicPr>
          <p:nvPr/>
        </p:nvPicPr>
        <p:blipFill>
          <a:blip r:embed="rId3"/>
          <a:stretch>
            <a:fillRect/>
          </a:stretch>
        </p:blipFill>
        <p:spPr>
          <a:xfrm>
            <a:off x="3981422" y="3886200"/>
            <a:ext cx="4286250" cy="2743200"/>
          </a:xfrm>
          <a:prstGeom prst="rect">
            <a:avLst/>
          </a:prstGeom>
        </p:spPr>
      </p:pic>
      <p:pic>
        <p:nvPicPr>
          <p:cNvPr id="7" name="Afbeelding 6">
            <a:extLst>
              <a:ext uri="{FF2B5EF4-FFF2-40B4-BE49-F238E27FC236}">
                <a16:creationId xmlns:a16="http://schemas.microsoft.com/office/drawing/2014/main" id="{0603F38A-78C5-47D4-86D0-D4F2593DCF13}"/>
              </a:ext>
            </a:extLst>
          </p:cNvPr>
          <p:cNvPicPr>
            <a:picLocks noChangeAspect="1"/>
          </p:cNvPicPr>
          <p:nvPr/>
        </p:nvPicPr>
        <p:blipFill>
          <a:blip r:embed="rId4"/>
          <a:stretch>
            <a:fillRect/>
          </a:stretch>
        </p:blipFill>
        <p:spPr>
          <a:xfrm>
            <a:off x="4495800" y="1293734"/>
            <a:ext cx="3617218" cy="2375486"/>
          </a:xfrm>
          <a:prstGeom prst="rect">
            <a:avLst/>
          </a:prstGeom>
        </p:spPr>
      </p:pic>
    </p:spTree>
    <p:extLst>
      <p:ext uri="{BB962C8B-B14F-4D97-AF65-F5344CB8AC3E}">
        <p14:creationId xmlns:p14="http://schemas.microsoft.com/office/powerpoint/2010/main" val="351267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FDFBB-9E25-49BC-88A2-2CDD45FB1848}"/>
              </a:ext>
            </a:extLst>
          </p:cNvPr>
          <p:cNvSpPr>
            <a:spLocks noGrp="1"/>
          </p:cNvSpPr>
          <p:nvPr>
            <p:ph type="title"/>
          </p:nvPr>
        </p:nvSpPr>
        <p:spPr/>
        <p:txBody>
          <a:bodyPr/>
          <a:lstStyle/>
          <a:p>
            <a:r>
              <a:rPr lang="nl-NL" dirty="0"/>
              <a:t>Kleine kunstwerken en gemalen</a:t>
            </a:r>
          </a:p>
        </p:txBody>
      </p:sp>
      <p:sp>
        <p:nvSpPr>
          <p:cNvPr id="3" name="Tijdelijke aanduiding voor inhoud 2">
            <a:extLst>
              <a:ext uri="{FF2B5EF4-FFF2-40B4-BE49-F238E27FC236}">
                <a16:creationId xmlns:a16="http://schemas.microsoft.com/office/drawing/2014/main" id="{1DB8224A-2253-40D4-AC73-623074D10A43}"/>
              </a:ext>
            </a:extLst>
          </p:cNvPr>
          <p:cNvSpPr>
            <a:spLocks noGrp="1"/>
          </p:cNvSpPr>
          <p:nvPr>
            <p:ph sz="half" idx="1"/>
          </p:nvPr>
        </p:nvSpPr>
        <p:spPr/>
        <p:txBody>
          <a:bodyPr/>
          <a:lstStyle/>
          <a:p>
            <a:r>
              <a:rPr lang="nl-NL" dirty="0"/>
              <a:t>Betonnen constructies</a:t>
            </a:r>
          </a:p>
          <a:p>
            <a:r>
              <a:rPr lang="nl-NL" dirty="0"/>
              <a:t>Trappen, oversteekplaatsen </a:t>
            </a:r>
          </a:p>
          <a:p>
            <a:endParaRPr lang="nl-NL" dirty="0"/>
          </a:p>
        </p:txBody>
      </p:sp>
      <p:pic>
        <p:nvPicPr>
          <p:cNvPr id="5" name="Tijdelijke aanduiding voor inhoud 4">
            <a:extLst>
              <a:ext uri="{FF2B5EF4-FFF2-40B4-BE49-F238E27FC236}">
                <a16:creationId xmlns:a16="http://schemas.microsoft.com/office/drawing/2014/main" id="{CE4D4041-69F4-4ECD-A25A-B53E37A3FAC1}"/>
              </a:ext>
            </a:extLst>
          </p:cNvPr>
          <p:cNvPicPr>
            <a:picLocks noGrp="1" noChangeAspect="1"/>
          </p:cNvPicPr>
          <p:nvPr>
            <p:ph sz="half" idx="2"/>
          </p:nvPr>
        </p:nvPicPr>
        <p:blipFill>
          <a:blip r:embed="rId2"/>
          <a:stretch>
            <a:fillRect/>
          </a:stretch>
        </p:blipFill>
        <p:spPr>
          <a:xfrm>
            <a:off x="4505182" y="1596022"/>
            <a:ext cx="4181618" cy="3235498"/>
          </a:xfrm>
          <a:prstGeom prst="rect">
            <a:avLst/>
          </a:prstGeom>
        </p:spPr>
      </p:pic>
      <p:pic>
        <p:nvPicPr>
          <p:cNvPr id="6" name="Afbeelding 5">
            <a:extLst>
              <a:ext uri="{FF2B5EF4-FFF2-40B4-BE49-F238E27FC236}">
                <a16:creationId xmlns:a16="http://schemas.microsoft.com/office/drawing/2014/main" id="{59BCA21A-5505-4E44-AE07-B248492FB22A}"/>
              </a:ext>
            </a:extLst>
          </p:cNvPr>
          <p:cNvPicPr>
            <a:picLocks noChangeAspect="1"/>
          </p:cNvPicPr>
          <p:nvPr/>
        </p:nvPicPr>
        <p:blipFill>
          <a:blip r:embed="rId3"/>
          <a:stretch>
            <a:fillRect/>
          </a:stretch>
        </p:blipFill>
        <p:spPr>
          <a:xfrm>
            <a:off x="707053" y="4063082"/>
            <a:ext cx="3538893" cy="2520280"/>
          </a:xfrm>
          <a:prstGeom prst="rect">
            <a:avLst/>
          </a:prstGeom>
        </p:spPr>
      </p:pic>
    </p:spTree>
    <p:extLst>
      <p:ext uri="{BB962C8B-B14F-4D97-AF65-F5344CB8AC3E}">
        <p14:creationId xmlns:p14="http://schemas.microsoft.com/office/powerpoint/2010/main" val="338115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B561E-73F4-491C-A094-AE2E33E3DD31}"/>
              </a:ext>
            </a:extLst>
          </p:cNvPr>
          <p:cNvSpPr>
            <a:spLocks noGrp="1"/>
          </p:cNvSpPr>
          <p:nvPr>
            <p:ph type="title"/>
          </p:nvPr>
        </p:nvSpPr>
        <p:spPr/>
        <p:txBody>
          <a:bodyPr/>
          <a:lstStyle/>
          <a:p>
            <a:r>
              <a:rPr lang="nl-NL" dirty="0"/>
              <a:t>Afval en reiniging</a:t>
            </a:r>
          </a:p>
        </p:txBody>
      </p:sp>
      <p:sp>
        <p:nvSpPr>
          <p:cNvPr id="3" name="Tijdelijke aanduiding voor inhoud 2">
            <a:extLst>
              <a:ext uri="{FF2B5EF4-FFF2-40B4-BE49-F238E27FC236}">
                <a16:creationId xmlns:a16="http://schemas.microsoft.com/office/drawing/2014/main" id="{49E22C8B-4E48-448E-89E2-E653479FD4B0}"/>
              </a:ext>
            </a:extLst>
          </p:cNvPr>
          <p:cNvSpPr>
            <a:spLocks noGrp="1"/>
          </p:cNvSpPr>
          <p:nvPr>
            <p:ph sz="half" idx="1"/>
          </p:nvPr>
        </p:nvSpPr>
        <p:spPr/>
        <p:txBody>
          <a:bodyPr/>
          <a:lstStyle/>
          <a:p>
            <a:r>
              <a:rPr lang="nl-NL" dirty="0"/>
              <a:t>Openbare vuilnisbakken</a:t>
            </a:r>
          </a:p>
          <a:p>
            <a:r>
              <a:rPr lang="nl-NL" dirty="0"/>
              <a:t>Straatvegen</a:t>
            </a:r>
          </a:p>
        </p:txBody>
      </p:sp>
      <p:pic>
        <p:nvPicPr>
          <p:cNvPr id="6" name="Afbeelding 5">
            <a:extLst>
              <a:ext uri="{FF2B5EF4-FFF2-40B4-BE49-F238E27FC236}">
                <a16:creationId xmlns:a16="http://schemas.microsoft.com/office/drawing/2014/main" id="{0B00C5FE-7733-44B6-8564-B2534AA87AEE}"/>
              </a:ext>
            </a:extLst>
          </p:cNvPr>
          <p:cNvPicPr>
            <a:picLocks noChangeAspect="1"/>
          </p:cNvPicPr>
          <p:nvPr/>
        </p:nvPicPr>
        <p:blipFill>
          <a:blip r:embed="rId2"/>
          <a:stretch>
            <a:fillRect/>
          </a:stretch>
        </p:blipFill>
        <p:spPr>
          <a:xfrm>
            <a:off x="5652120" y="1417638"/>
            <a:ext cx="2468885" cy="1995059"/>
          </a:xfrm>
          <a:prstGeom prst="rect">
            <a:avLst/>
          </a:prstGeom>
        </p:spPr>
      </p:pic>
      <p:pic>
        <p:nvPicPr>
          <p:cNvPr id="9" name="Tijdelijke aanduiding voor inhoud 8">
            <a:extLst>
              <a:ext uri="{FF2B5EF4-FFF2-40B4-BE49-F238E27FC236}">
                <a16:creationId xmlns:a16="http://schemas.microsoft.com/office/drawing/2014/main" id="{CCD38D95-6E19-4D7D-90AE-35F798D773EA}"/>
              </a:ext>
            </a:extLst>
          </p:cNvPr>
          <p:cNvPicPr>
            <a:picLocks noGrp="1" noChangeAspect="1"/>
          </p:cNvPicPr>
          <p:nvPr>
            <p:ph sz="half" idx="2"/>
          </p:nvPr>
        </p:nvPicPr>
        <p:blipFill>
          <a:blip r:embed="rId3"/>
          <a:stretch>
            <a:fillRect/>
          </a:stretch>
        </p:blipFill>
        <p:spPr>
          <a:xfrm>
            <a:off x="827584" y="3886200"/>
            <a:ext cx="3509755" cy="2591693"/>
          </a:xfrm>
          <a:prstGeom prst="rect">
            <a:avLst/>
          </a:prstGeom>
        </p:spPr>
      </p:pic>
      <p:pic>
        <p:nvPicPr>
          <p:cNvPr id="10" name="Afbeelding 9">
            <a:extLst>
              <a:ext uri="{FF2B5EF4-FFF2-40B4-BE49-F238E27FC236}">
                <a16:creationId xmlns:a16="http://schemas.microsoft.com/office/drawing/2014/main" id="{C405F9B6-13C4-423F-ABD8-B77C961D7F6A}"/>
              </a:ext>
            </a:extLst>
          </p:cNvPr>
          <p:cNvPicPr>
            <a:picLocks noChangeAspect="1"/>
          </p:cNvPicPr>
          <p:nvPr/>
        </p:nvPicPr>
        <p:blipFill>
          <a:blip r:embed="rId4"/>
          <a:stretch>
            <a:fillRect/>
          </a:stretch>
        </p:blipFill>
        <p:spPr>
          <a:xfrm>
            <a:off x="4495800" y="3885307"/>
            <a:ext cx="3667125" cy="2591693"/>
          </a:xfrm>
          <a:prstGeom prst="rect">
            <a:avLst/>
          </a:prstGeom>
        </p:spPr>
      </p:pic>
    </p:spTree>
    <p:extLst>
      <p:ext uri="{BB962C8B-B14F-4D97-AF65-F5344CB8AC3E}">
        <p14:creationId xmlns:p14="http://schemas.microsoft.com/office/powerpoint/2010/main" val="134802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DBA64-DA91-4051-AB5D-25CA9228EA14}"/>
              </a:ext>
            </a:extLst>
          </p:cNvPr>
          <p:cNvSpPr>
            <a:spLocks noGrp="1"/>
          </p:cNvSpPr>
          <p:nvPr>
            <p:ph type="title"/>
          </p:nvPr>
        </p:nvSpPr>
        <p:spPr/>
        <p:txBody>
          <a:bodyPr/>
          <a:lstStyle/>
          <a:p>
            <a:r>
              <a:rPr lang="nl-NL" dirty="0"/>
              <a:t>Groenvoorzieningen</a:t>
            </a:r>
          </a:p>
        </p:txBody>
      </p:sp>
      <p:sp>
        <p:nvSpPr>
          <p:cNvPr id="3" name="Tijdelijke aanduiding voor inhoud 2">
            <a:extLst>
              <a:ext uri="{FF2B5EF4-FFF2-40B4-BE49-F238E27FC236}">
                <a16:creationId xmlns:a16="http://schemas.microsoft.com/office/drawing/2014/main" id="{631CC334-299E-415F-AE02-5B0194F51159}"/>
              </a:ext>
            </a:extLst>
          </p:cNvPr>
          <p:cNvSpPr>
            <a:spLocks noGrp="1"/>
          </p:cNvSpPr>
          <p:nvPr>
            <p:ph sz="half" idx="1"/>
          </p:nvPr>
        </p:nvSpPr>
        <p:spPr/>
        <p:txBody>
          <a:bodyPr/>
          <a:lstStyle/>
          <a:p>
            <a:r>
              <a:rPr lang="nl-NL" dirty="0"/>
              <a:t>Parkjes</a:t>
            </a:r>
          </a:p>
          <a:p>
            <a:r>
              <a:rPr lang="nl-NL" dirty="0"/>
              <a:t>Honden uitlaatterrein</a:t>
            </a:r>
          </a:p>
          <a:p>
            <a:r>
              <a:rPr lang="nl-NL" dirty="0"/>
              <a:t>Wandelroutes </a:t>
            </a:r>
          </a:p>
          <a:p>
            <a:r>
              <a:rPr lang="nl-NL" dirty="0"/>
              <a:t>Spel- en sportvoorzieningen </a:t>
            </a:r>
          </a:p>
          <a:p>
            <a:endParaRPr lang="nl-NL" dirty="0"/>
          </a:p>
        </p:txBody>
      </p:sp>
      <p:pic>
        <p:nvPicPr>
          <p:cNvPr id="6" name="Afbeelding 5">
            <a:extLst>
              <a:ext uri="{FF2B5EF4-FFF2-40B4-BE49-F238E27FC236}">
                <a16:creationId xmlns:a16="http://schemas.microsoft.com/office/drawing/2014/main" id="{060D9686-F465-40CA-B583-17C2DECE33D1}"/>
              </a:ext>
            </a:extLst>
          </p:cNvPr>
          <p:cNvPicPr>
            <a:picLocks noChangeAspect="1"/>
          </p:cNvPicPr>
          <p:nvPr/>
        </p:nvPicPr>
        <p:blipFill>
          <a:blip r:embed="rId2"/>
          <a:stretch>
            <a:fillRect/>
          </a:stretch>
        </p:blipFill>
        <p:spPr>
          <a:xfrm>
            <a:off x="4139952" y="4561334"/>
            <a:ext cx="4416293" cy="1656110"/>
          </a:xfrm>
          <a:prstGeom prst="rect">
            <a:avLst/>
          </a:prstGeom>
        </p:spPr>
      </p:pic>
      <p:pic>
        <p:nvPicPr>
          <p:cNvPr id="7" name="Afbeelding 6">
            <a:extLst>
              <a:ext uri="{FF2B5EF4-FFF2-40B4-BE49-F238E27FC236}">
                <a16:creationId xmlns:a16="http://schemas.microsoft.com/office/drawing/2014/main" id="{52B4CBEE-CA85-4398-9078-8BF7BD034041}"/>
              </a:ext>
            </a:extLst>
          </p:cNvPr>
          <p:cNvPicPr>
            <a:picLocks noChangeAspect="1"/>
          </p:cNvPicPr>
          <p:nvPr/>
        </p:nvPicPr>
        <p:blipFill>
          <a:blip r:embed="rId3"/>
          <a:stretch>
            <a:fillRect/>
          </a:stretch>
        </p:blipFill>
        <p:spPr>
          <a:xfrm>
            <a:off x="857625" y="4306601"/>
            <a:ext cx="2718073" cy="2002124"/>
          </a:xfrm>
          <a:prstGeom prst="rect">
            <a:avLst/>
          </a:prstGeom>
        </p:spPr>
      </p:pic>
      <p:pic>
        <p:nvPicPr>
          <p:cNvPr id="10" name="Tijdelijke aanduiding voor inhoud 9">
            <a:extLst>
              <a:ext uri="{FF2B5EF4-FFF2-40B4-BE49-F238E27FC236}">
                <a16:creationId xmlns:a16="http://schemas.microsoft.com/office/drawing/2014/main" id="{8485BF15-383A-4206-A457-124E9160A26F}"/>
              </a:ext>
            </a:extLst>
          </p:cNvPr>
          <p:cNvPicPr>
            <a:picLocks noGrp="1" noChangeAspect="1"/>
          </p:cNvPicPr>
          <p:nvPr>
            <p:ph sz="half" idx="2"/>
          </p:nvPr>
        </p:nvPicPr>
        <p:blipFill>
          <a:blip r:embed="rId4"/>
          <a:stretch>
            <a:fillRect/>
          </a:stretch>
        </p:blipFill>
        <p:spPr>
          <a:xfrm>
            <a:off x="4547352" y="1311203"/>
            <a:ext cx="4026636" cy="2261813"/>
          </a:xfrm>
          <a:prstGeom prst="rect">
            <a:avLst/>
          </a:prstGeom>
        </p:spPr>
      </p:pic>
    </p:spTree>
    <p:extLst>
      <p:ext uri="{BB962C8B-B14F-4D97-AF65-F5344CB8AC3E}">
        <p14:creationId xmlns:p14="http://schemas.microsoft.com/office/powerpoint/2010/main" val="171824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3A71A-A112-4F98-BC1B-192C7669A9BB}"/>
              </a:ext>
            </a:extLst>
          </p:cNvPr>
          <p:cNvSpPr>
            <a:spLocks noGrp="1"/>
          </p:cNvSpPr>
          <p:nvPr>
            <p:ph type="title"/>
          </p:nvPr>
        </p:nvSpPr>
        <p:spPr/>
        <p:txBody>
          <a:bodyPr/>
          <a:lstStyle/>
          <a:p>
            <a:r>
              <a:rPr lang="nl-NL" dirty="0"/>
              <a:t>Kust- en oevervoorzieningen</a:t>
            </a:r>
          </a:p>
        </p:txBody>
      </p:sp>
      <p:sp>
        <p:nvSpPr>
          <p:cNvPr id="3" name="Tijdelijke aanduiding voor inhoud 2">
            <a:extLst>
              <a:ext uri="{FF2B5EF4-FFF2-40B4-BE49-F238E27FC236}">
                <a16:creationId xmlns:a16="http://schemas.microsoft.com/office/drawing/2014/main" id="{5865F312-E249-4E99-B565-22ACF7A88481}"/>
              </a:ext>
            </a:extLst>
          </p:cNvPr>
          <p:cNvSpPr>
            <a:spLocks noGrp="1"/>
          </p:cNvSpPr>
          <p:nvPr>
            <p:ph sz="half" idx="1"/>
          </p:nvPr>
        </p:nvSpPr>
        <p:spPr/>
        <p:txBody>
          <a:bodyPr/>
          <a:lstStyle/>
          <a:p>
            <a:r>
              <a:rPr lang="nl-NL" dirty="0"/>
              <a:t>Oeverversteviging</a:t>
            </a:r>
          </a:p>
          <a:p>
            <a:r>
              <a:rPr lang="nl-NL" dirty="0"/>
              <a:t>Beschoeiing</a:t>
            </a:r>
          </a:p>
          <a:p>
            <a:r>
              <a:rPr lang="nl-NL" dirty="0"/>
              <a:t>Strand</a:t>
            </a:r>
          </a:p>
          <a:p>
            <a:endParaRPr lang="nl-NL" dirty="0"/>
          </a:p>
        </p:txBody>
      </p:sp>
      <p:pic>
        <p:nvPicPr>
          <p:cNvPr id="5" name="Tijdelijke aanduiding voor inhoud 4">
            <a:extLst>
              <a:ext uri="{FF2B5EF4-FFF2-40B4-BE49-F238E27FC236}">
                <a16:creationId xmlns:a16="http://schemas.microsoft.com/office/drawing/2014/main" id="{1D474706-06AA-4B0B-A6EC-4F5DE5C4ABD2}"/>
              </a:ext>
            </a:extLst>
          </p:cNvPr>
          <p:cNvPicPr>
            <a:picLocks noGrp="1" noChangeAspect="1"/>
          </p:cNvPicPr>
          <p:nvPr>
            <p:ph sz="half" idx="2"/>
          </p:nvPr>
        </p:nvPicPr>
        <p:blipFill>
          <a:blip r:embed="rId2"/>
          <a:stretch>
            <a:fillRect/>
          </a:stretch>
        </p:blipFill>
        <p:spPr>
          <a:xfrm>
            <a:off x="611560" y="4344541"/>
            <a:ext cx="2924175" cy="2085975"/>
          </a:xfrm>
          <a:prstGeom prst="rect">
            <a:avLst/>
          </a:prstGeom>
        </p:spPr>
      </p:pic>
      <p:pic>
        <p:nvPicPr>
          <p:cNvPr id="6" name="Afbeelding 5">
            <a:extLst>
              <a:ext uri="{FF2B5EF4-FFF2-40B4-BE49-F238E27FC236}">
                <a16:creationId xmlns:a16="http://schemas.microsoft.com/office/drawing/2014/main" id="{53EF6D12-0FD3-4D73-B53C-B070E3ED8217}"/>
              </a:ext>
            </a:extLst>
          </p:cNvPr>
          <p:cNvPicPr>
            <a:picLocks noChangeAspect="1"/>
          </p:cNvPicPr>
          <p:nvPr/>
        </p:nvPicPr>
        <p:blipFill>
          <a:blip r:embed="rId3"/>
          <a:stretch>
            <a:fillRect/>
          </a:stretch>
        </p:blipFill>
        <p:spPr>
          <a:xfrm>
            <a:off x="5098876" y="1417638"/>
            <a:ext cx="2857500" cy="2143125"/>
          </a:xfrm>
          <a:prstGeom prst="rect">
            <a:avLst/>
          </a:prstGeom>
        </p:spPr>
      </p:pic>
      <p:pic>
        <p:nvPicPr>
          <p:cNvPr id="7" name="Afbeelding 6">
            <a:extLst>
              <a:ext uri="{FF2B5EF4-FFF2-40B4-BE49-F238E27FC236}">
                <a16:creationId xmlns:a16="http://schemas.microsoft.com/office/drawing/2014/main" id="{C79630D6-8B46-4534-B3FF-F88E928A71F8}"/>
              </a:ext>
            </a:extLst>
          </p:cNvPr>
          <p:cNvPicPr>
            <a:picLocks noChangeAspect="1"/>
          </p:cNvPicPr>
          <p:nvPr/>
        </p:nvPicPr>
        <p:blipFill>
          <a:blip r:embed="rId4"/>
          <a:stretch>
            <a:fillRect/>
          </a:stretch>
        </p:blipFill>
        <p:spPr>
          <a:xfrm>
            <a:off x="4139952" y="3886232"/>
            <a:ext cx="3816424" cy="2544283"/>
          </a:xfrm>
          <a:prstGeom prst="rect">
            <a:avLst/>
          </a:prstGeom>
        </p:spPr>
      </p:pic>
    </p:spTree>
    <p:extLst>
      <p:ext uri="{BB962C8B-B14F-4D97-AF65-F5344CB8AC3E}">
        <p14:creationId xmlns:p14="http://schemas.microsoft.com/office/powerpoint/2010/main" val="199771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7E7D7-6109-450C-AA20-407AB5213267}"/>
              </a:ext>
            </a:extLst>
          </p:cNvPr>
          <p:cNvSpPr>
            <a:spLocks noGrp="1"/>
          </p:cNvSpPr>
          <p:nvPr>
            <p:ph type="title"/>
          </p:nvPr>
        </p:nvSpPr>
        <p:spPr/>
        <p:txBody>
          <a:bodyPr/>
          <a:lstStyle/>
          <a:p>
            <a:r>
              <a:rPr lang="nl-NL" dirty="0"/>
              <a:t>Overige (straatmeubilair)</a:t>
            </a:r>
          </a:p>
        </p:txBody>
      </p:sp>
      <p:sp>
        <p:nvSpPr>
          <p:cNvPr id="3" name="Tijdelijke aanduiding voor inhoud 2">
            <a:extLst>
              <a:ext uri="{FF2B5EF4-FFF2-40B4-BE49-F238E27FC236}">
                <a16:creationId xmlns:a16="http://schemas.microsoft.com/office/drawing/2014/main" id="{1851CD33-A95E-4FA3-82B3-3C43870AA357}"/>
              </a:ext>
            </a:extLst>
          </p:cNvPr>
          <p:cNvSpPr>
            <a:spLocks noGrp="1"/>
          </p:cNvSpPr>
          <p:nvPr>
            <p:ph sz="half" idx="1"/>
          </p:nvPr>
        </p:nvSpPr>
        <p:spPr/>
        <p:txBody>
          <a:bodyPr/>
          <a:lstStyle/>
          <a:p>
            <a:r>
              <a:rPr lang="nl-NL" dirty="0"/>
              <a:t>Parkbankjes</a:t>
            </a:r>
          </a:p>
          <a:p>
            <a:r>
              <a:rPr lang="nl-NL" dirty="0"/>
              <a:t>Uitlaatterreintjes</a:t>
            </a:r>
          </a:p>
          <a:p>
            <a:r>
              <a:rPr lang="nl-NL" dirty="0"/>
              <a:t>Speeltuinen</a:t>
            </a:r>
          </a:p>
          <a:p>
            <a:r>
              <a:rPr lang="nl-NL" dirty="0"/>
              <a:t>hangplekken</a:t>
            </a:r>
          </a:p>
          <a:p>
            <a:endParaRPr lang="nl-NL" dirty="0"/>
          </a:p>
        </p:txBody>
      </p:sp>
      <p:pic>
        <p:nvPicPr>
          <p:cNvPr id="5" name="Tijdelijke aanduiding voor inhoud 4">
            <a:extLst>
              <a:ext uri="{FF2B5EF4-FFF2-40B4-BE49-F238E27FC236}">
                <a16:creationId xmlns:a16="http://schemas.microsoft.com/office/drawing/2014/main" id="{00DB919B-DEAC-401C-AF76-0EFDB8A4DB9D}"/>
              </a:ext>
            </a:extLst>
          </p:cNvPr>
          <p:cNvPicPr>
            <a:picLocks noGrp="1" noChangeAspect="1"/>
          </p:cNvPicPr>
          <p:nvPr>
            <p:ph sz="half" idx="2"/>
          </p:nvPr>
        </p:nvPicPr>
        <p:blipFill>
          <a:blip r:embed="rId2"/>
          <a:stretch>
            <a:fillRect/>
          </a:stretch>
        </p:blipFill>
        <p:spPr>
          <a:xfrm>
            <a:off x="4648202" y="3842763"/>
            <a:ext cx="4038600" cy="2261616"/>
          </a:xfrm>
          <a:prstGeom prst="rect">
            <a:avLst/>
          </a:prstGeom>
        </p:spPr>
      </p:pic>
      <p:pic>
        <p:nvPicPr>
          <p:cNvPr id="6" name="Afbeelding 5">
            <a:extLst>
              <a:ext uri="{FF2B5EF4-FFF2-40B4-BE49-F238E27FC236}">
                <a16:creationId xmlns:a16="http://schemas.microsoft.com/office/drawing/2014/main" id="{903EDE2D-AACA-4B34-86B2-2CD9EF2FAF9D}"/>
              </a:ext>
            </a:extLst>
          </p:cNvPr>
          <p:cNvPicPr>
            <a:picLocks noChangeAspect="1"/>
          </p:cNvPicPr>
          <p:nvPr/>
        </p:nvPicPr>
        <p:blipFill>
          <a:blip r:embed="rId3"/>
          <a:stretch>
            <a:fillRect/>
          </a:stretch>
        </p:blipFill>
        <p:spPr>
          <a:xfrm>
            <a:off x="5004048" y="1268760"/>
            <a:ext cx="3486150" cy="2324100"/>
          </a:xfrm>
          <a:prstGeom prst="rect">
            <a:avLst/>
          </a:prstGeom>
        </p:spPr>
      </p:pic>
      <p:pic>
        <p:nvPicPr>
          <p:cNvPr id="7" name="Afbeelding 6">
            <a:extLst>
              <a:ext uri="{FF2B5EF4-FFF2-40B4-BE49-F238E27FC236}">
                <a16:creationId xmlns:a16="http://schemas.microsoft.com/office/drawing/2014/main" id="{3252BC8B-5C96-4F3D-8A33-F03BB2D0D507}"/>
              </a:ext>
            </a:extLst>
          </p:cNvPr>
          <p:cNvPicPr>
            <a:picLocks noChangeAspect="1"/>
          </p:cNvPicPr>
          <p:nvPr/>
        </p:nvPicPr>
        <p:blipFill>
          <a:blip r:embed="rId4"/>
          <a:stretch>
            <a:fillRect/>
          </a:stretch>
        </p:blipFill>
        <p:spPr>
          <a:xfrm>
            <a:off x="712304" y="4104335"/>
            <a:ext cx="3528392" cy="1975900"/>
          </a:xfrm>
          <a:prstGeom prst="rect">
            <a:avLst/>
          </a:prstGeom>
        </p:spPr>
      </p:pic>
    </p:spTree>
    <p:extLst>
      <p:ext uri="{BB962C8B-B14F-4D97-AF65-F5344CB8AC3E}">
        <p14:creationId xmlns:p14="http://schemas.microsoft.com/office/powerpoint/2010/main" val="240806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8C484-8411-4BDB-9C78-6F1010C442C4}"/>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871EA437-FE65-4E24-9AC3-20C37CC58139}"/>
              </a:ext>
            </a:extLst>
          </p:cNvPr>
          <p:cNvSpPr>
            <a:spLocks noGrp="1"/>
          </p:cNvSpPr>
          <p:nvPr>
            <p:ph idx="1"/>
          </p:nvPr>
        </p:nvSpPr>
        <p:spPr/>
        <p:txBody>
          <a:bodyPr>
            <a:normAutofit fontScale="55000" lnSpcReduction="20000"/>
          </a:bodyPr>
          <a:lstStyle/>
          <a:p>
            <a:pPr marL="0" indent="0">
              <a:buNone/>
            </a:pPr>
            <a:r>
              <a:rPr lang="nl-NL" dirty="0"/>
              <a:t>Ga naar een routeplanner en maak een </a:t>
            </a:r>
            <a:r>
              <a:rPr lang="nl-NL" dirty="0" err="1"/>
              <a:t>printscreen</a:t>
            </a:r>
            <a:r>
              <a:rPr lang="nl-NL" dirty="0"/>
              <a:t> van de route die je aflegt van huis naar school.</a:t>
            </a:r>
          </a:p>
          <a:p>
            <a:pPr marL="0" indent="0">
              <a:buNone/>
            </a:pPr>
            <a:r>
              <a:rPr lang="nl-NL" dirty="0"/>
              <a:t>Geef aan wat je onderweg allemaal tegen komt op volgorde zoals hieronder aangegeven.</a:t>
            </a:r>
          </a:p>
          <a:p>
            <a:pPr marL="514350" indent="-514350">
              <a:buFont typeface="+mj-lt"/>
              <a:buAutoNum type="arabicPeriod"/>
            </a:pPr>
            <a:r>
              <a:rPr lang="nl-NL" dirty="0"/>
              <a:t>Wegbebakening</a:t>
            </a:r>
          </a:p>
          <a:p>
            <a:pPr marL="514350" indent="-514350">
              <a:buFont typeface="+mj-lt"/>
              <a:buAutoNum type="arabicPeriod"/>
            </a:pPr>
            <a:r>
              <a:rPr lang="nl-NL" dirty="0"/>
              <a:t>Afschermingsvoorzieningen</a:t>
            </a:r>
          </a:p>
          <a:p>
            <a:pPr marL="514350" indent="-514350">
              <a:buFont typeface="+mj-lt"/>
              <a:buAutoNum type="arabicPeriod"/>
            </a:pPr>
            <a:r>
              <a:rPr lang="nl-NL" dirty="0"/>
              <a:t>Verlichting</a:t>
            </a:r>
          </a:p>
          <a:p>
            <a:pPr marL="514350" indent="-514350">
              <a:buFont typeface="+mj-lt"/>
              <a:buAutoNum type="arabicPeriod"/>
            </a:pPr>
            <a:r>
              <a:rPr lang="nl-NL" dirty="0"/>
              <a:t>Geluidsbeperkende constructies</a:t>
            </a:r>
          </a:p>
          <a:p>
            <a:pPr marL="514350" indent="-514350">
              <a:buFont typeface="+mj-lt"/>
              <a:buAutoNum type="arabicPeriod"/>
            </a:pPr>
            <a:r>
              <a:rPr lang="nl-NL" dirty="0"/>
              <a:t>Betonconstructies</a:t>
            </a:r>
          </a:p>
          <a:p>
            <a:pPr marL="514350" indent="-514350">
              <a:buFont typeface="+mj-lt"/>
              <a:buAutoNum type="arabicPeriod"/>
            </a:pPr>
            <a:r>
              <a:rPr lang="nl-NL" dirty="0"/>
              <a:t>Staalconstructies</a:t>
            </a:r>
          </a:p>
          <a:p>
            <a:pPr marL="514350" indent="-514350">
              <a:buFont typeface="+mj-lt"/>
              <a:buAutoNum type="arabicPeriod"/>
            </a:pPr>
            <a:r>
              <a:rPr lang="nl-NL" dirty="0"/>
              <a:t>Kleine kunstwerken en/of gemalen</a:t>
            </a:r>
          </a:p>
          <a:p>
            <a:pPr marL="514350" indent="-514350">
              <a:buFont typeface="+mj-lt"/>
              <a:buAutoNum type="arabicPeriod"/>
            </a:pPr>
            <a:r>
              <a:rPr lang="nl-NL" dirty="0"/>
              <a:t>Afvalvoorzieningen en reiniging</a:t>
            </a:r>
          </a:p>
          <a:p>
            <a:pPr marL="514350" indent="-514350">
              <a:buFont typeface="+mj-lt"/>
              <a:buAutoNum type="arabicPeriod"/>
            </a:pPr>
            <a:r>
              <a:rPr lang="nl-NL" dirty="0"/>
              <a:t>Groenvoorzieningen</a:t>
            </a:r>
          </a:p>
          <a:p>
            <a:pPr marL="514350" indent="-514350">
              <a:buFont typeface="+mj-lt"/>
              <a:buAutoNum type="arabicPeriod"/>
            </a:pPr>
            <a:r>
              <a:rPr lang="nl-NL" dirty="0"/>
              <a:t>Kust- en oeverwerken</a:t>
            </a:r>
          </a:p>
          <a:p>
            <a:pPr marL="514350" indent="-514350">
              <a:buFont typeface="+mj-lt"/>
              <a:buAutoNum type="arabicPeriod"/>
            </a:pPr>
            <a:r>
              <a:rPr lang="nl-NL" dirty="0"/>
              <a:t>Overige (straatmeubilair)</a:t>
            </a:r>
          </a:p>
          <a:p>
            <a:pPr marL="0" indent="0">
              <a:buNone/>
            </a:pPr>
            <a:r>
              <a:rPr lang="nl-NL" dirty="0"/>
              <a:t>Geef bij ieder punt aan wat hiervan het globale onderhoud aan is. Wat doet een cultuurtechnisch loonbedrijf allemaal om de voorzieningen optimaal in stand te houden. Welke machines gebruiken ze daarvoor en hoe gaan ze te werk. Maak foto’s en een korte werkbeschrijving per onderdeel.</a:t>
            </a:r>
          </a:p>
          <a:p>
            <a:pPr marL="0" indent="0">
              <a:buNone/>
            </a:pPr>
            <a:endParaRPr lang="nl-NL" dirty="0"/>
          </a:p>
          <a:p>
            <a:pPr marL="514350" indent="-514350">
              <a:buFont typeface="+mj-lt"/>
              <a:buAutoNum type="arabicPeriod"/>
            </a:pPr>
            <a:endParaRPr lang="nl-NL" dirty="0"/>
          </a:p>
          <a:p>
            <a:pPr marL="514350" indent="-514350">
              <a:buFont typeface="+mj-lt"/>
              <a:buAutoNum type="arabicPeriod"/>
            </a:pPr>
            <a:endParaRPr lang="nl-NL" dirty="0"/>
          </a:p>
          <a:p>
            <a:endParaRPr lang="nl-NL" dirty="0"/>
          </a:p>
        </p:txBody>
      </p:sp>
    </p:spTree>
    <p:extLst>
      <p:ext uri="{BB962C8B-B14F-4D97-AF65-F5344CB8AC3E}">
        <p14:creationId xmlns:p14="http://schemas.microsoft.com/office/powerpoint/2010/main" val="357775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Straatmeubilair en kunstwerken</a:t>
            </a:r>
          </a:p>
        </p:txBody>
      </p:sp>
      <p:sp>
        <p:nvSpPr>
          <p:cNvPr id="3" name="Tijdelijke aanduiding voor inhoud 2"/>
          <p:cNvSpPr>
            <a:spLocks noGrp="1"/>
          </p:cNvSpPr>
          <p:nvPr>
            <p:ph idx="1"/>
          </p:nvPr>
        </p:nvSpPr>
        <p:spPr/>
        <p:txBody>
          <a:bodyPr>
            <a:normAutofit fontScale="92500" lnSpcReduction="20000"/>
          </a:bodyPr>
          <a:lstStyle/>
          <a:p>
            <a:pPr>
              <a:buFontTx/>
              <a:buChar char="-"/>
            </a:pPr>
            <a:r>
              <a:rPr lang="nl-NL" dirty="0"/>
              <a:t>Wegbebakening</a:t>
            </a:r>
          </a:p>
          <a:p>
            <a:pPr>
              <a:buFontTx/>
              <a:buChar char="-"/>
            </a:pPr>
            <a:r>
              <a:rPr lang="nl-NL" dirty="0"/>
              <a:t>Afschermingsvoorzieningen</a:t>
            </a:r>
          </a:p>
          <a:p>
            <a:pPr>
              <a:buFontTx/>
              <a:buChar char="-"/>
            </a:pPr>
            <a:r>
              <a:rPr lang="nl-NL" dirty="0"/>
              <a:t>Verlichting</a:t>
            </a:r>
          </a:p>
          <a:p>
            <a:pPr>
              <a:buFontTx/>
              <a:buChar char="-"/>
            </a:pPr>
            <a:r>
              <a:rPr lang="nl-NL" dirty="0"/>
              <a:t>Geluidsbeperkende constructies</a:t>
            </a:r>
          </a:p>
          <a:p>
            <a:pPr>
              <a:buFontTx/>
              <a:buChar char="-"/>
            </a:pPr>
            <a:r>
              <a:rPr lang="nl-NL" dirty="0"/>
              <a:t>Spoor- en tramwerken</a:t>
            </a:r>
          </a:p>
          <a:p>
            <a:pPr>
              <a:buFontTx/>
              <a:buChar char="-"/>
            </a:pPr>
            <a:r>
              <a:rPr lang="nl-NL" dirty="0"/>
              <a:t>Betonconstructies</a:t>
            </a:r>
          </a:p>
          <a:p>
            <a:pPr>
              <a:buFontTx/>
              <a:buChar char="-"/>
            </a:pPr>
            <a:r>
              <a:rPr lang="nl-NL" dirty="0"/>
              <a:t>Staalconstructies</a:t>
            </a:r>
          </a:p>
          <a:p>
            <a:pPr>
              <a:buFontTx/>
              <a:buChar char="-"/>
            </a:pPr>
            <a:r>
              <a:rPr lang="nl-NL" dirty="0"/>
              <a:t>Kleine kunstwerken en gemalen</a:t>
            </a:r>
          </a:p>
          <a:p>
            <a:pPr>
              <a:buFontTx/>
              <a:buChar char="-"/>
            </a:pPr>
            <a:r>
              <a:rPr lang="nl-NL" dirty="0"/>
              <a:t>Afval en reinigingsdienst</a:t>
            </a:r>
          </a:p>
          <a:p>
            <a:pPr>
              <a:buFontTx/>
              <a:buChar char="-"/>
            </a:pPr>
            <a:r>
              <a:rPr lang="nl-NL" dirty="0"/>
              <a:t>Groenvoorzieningen</a:t>
            </a:r>
          </a:p>
          <a:p>
            <a:pPr>
              <a:buFontTx/>
              <a:buChar char="-"/>
            </a:pPr>
            <a:r>
              <a:rPr lang="nl-NL" dirty="0"/>
              <a:t>Kust- en oeverwerken</a:t>
            </a:r>
          </a:p>
          <a:p>
            <a:pPr>
              <a:buFontTx/>
              <a:buChar char="-"/>
            </a:pPr>
            <a:r>
              <a:rPr lang="nl-NL" dirty="0" err="1"/>
              <a:t>Overigen</a:t>
            </a:r>
            <a:r>
              <a:rPr lang="nl-NL" dirty="0"/>
              <a:t> </a:t>
            </a:r>
          </a:p>
        </p:txBody>
      </p:sp>
    </p:spTree>
    <p:extLst>
      <p:ext uri="{BB962C8B-B14F-4D97-AF65-F5344CB8AC3E}">
        <p14:creationId xmlns:p14="http://schemas.microsoft.com/office/powerpoint/2010/main" val="318045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30DCF-5FFE-4323-BBED-9053629596AB}"/>
              </a:ext>
            </a:extLst>
          </p:cNvPr>
          <p:cNvSpPr>
            <a:spLocks noGrp="1"/>
          </p:cNvSpPr>
          <p:nvPr>
            <p:ph type="title"/>
          </p:nvPr>
        </p:nvSpPr>
        <p:spPr/>
        <p:txBody>
          <a:bodyPr/>
          <a:lstStyle/>
          <a:p>
            <a:r>
              <a:rPr lang="nl-NL" dirty="0"/>
              <a:t>Wegbebakening </a:t>
            </a:r>
          </a:p>
        </p:txBody>
      </p:sp>
      <p:pic>
        <p:nvPicPr>
          <p:cNvPr id="6" name="Tijdelijke aanduiding voor inhoud 5" descr="Afbeelding met buiten, weg, gebouw, fiets&#10;&#10;Automatisch gegenereerde beschrijving">
            <a:extLst>
              <a:ext uri="{FF2B5EF4-FFF2-40B4-BE49-F238E27FC236}">
                <a16:creationId xmlns:a16="http://schemas.microsoft.com/office/drawing/2014/main" id="{844CC99D-A451-4CC9-8028-D7812B59D8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600200"/>
            <a:ext cx="3671423" cy="2419155"/>
          </a:xfrm>
        </p:spPr>
      </p:pic>
      <p:sp>
        <p:nvSpPr>
          <p:cNvPr id="10" name="Tijdelijke aanduiding voor inhoud 9">
            <a:extLst>
              <a:ext uri="{FF2B5EF4-FFF2-40B4-BE49-F238E27FC236}">
                <a16:creationId xmlns:a16="http://schemas.microsoft.com/office/drawing/2014/main" id="{AA482882-857E-4EB7-BD50-14F4E7584820}"/>
              </a:ext>
            </a:extLst>
          </p:cNvPr>
          <p:cNvSpPr>
            <a:spLocks noGrp="1"/>
          </p:cNvSpPr>
          <p:nvPr>
            <p:ph sz="half" idx="1"/>
          </p:nvPr>
        </p:nvSpPr>
        <p:spPr/>
        <p:txBody>
          <a:bodyPr/>
          <a:lstStyle/>
          <a:p>
            <a:r>
              <a:rPr lang="nl-NL" dirty="0"/>
              <a:t>Markeringen op het wegdek</a:t>
            </a:r>
          </a:p>
          <a:p>
            <a:r>
              <a:rPr lang="nl-NL" dirty="0"/>
              <a:t>Verkeersborden en zuilen</a:t>
            </a:r>
          </a:p>
        </p:txBody>
      </p:sp>
      <p:pic>
        <p:nvPicPr>
          <p:cNvPr id="13" name="Afbeelding 12">
            <a:extLst>
              <a:ext uri="{FF2B5EF4-FFF2-40B4-BE49-F238E27FC236}">
                <a16:creationId xmlns:a16="http://schemas.microsoft.com/office/drawing/2014/main" id="{C14EFFA6-B3C7-4A11-8DA9-BDC5BC6F670A}"/>
              </a:ext>
            </a:extLst>
          </p:cNvPr>
          <p:cNvPicPr>
            <a:picLocks noChangeAspect="1"/>
          </p:cNvPicPr>
          <p:nvPr/>
        </p:nvPicPr>
        <p:blipFill>
          <a:blip r:embed="rId3"/>
          <a:stretch>
            <a:fillRect/>
          </a:stretch>
        </p:blipFill>
        <p:spPr>
          <a:xfrm>
            <a:off x="4716016" y="4087813"/>
            <a:ext cx="3671423" cy="2221508"/>
          </a:xfrm>
          <a:prstGeom prst="rect">
            <a:avLst/>
          </a:prstGeom>
        </p:spPr>
      </p:pic>
      <p:pic>
        <p:nvPicPr>
          <p:cNvPr id="14" name="Afbeelding 13">
            <a:extLst>
              <a:ext uri="{FF2B5EF4-FFF2-40B4-BE49-F238E27FC236}">
                <a16:creationId xmlns:a16="http://schemas.microsoft.com/office/drawing/2014/main" id="{B2493E57-263D-4BF0-9496-7162D28D6BD0}"/>
              </a:ext>
            </a:extLst>
          </p:cNvPr>
          <p:cNvPicPr>
            <a:picLocks noChangeAspect="1"/>
          </p:cNvPicPr>
          <p:nvPr/>
        </p:nvPicPr>
        <p:blipFill>
          <a:blip r:embed="rId4"/>
          <a:stretch>
            <a:fillRect/>
          </a:stretch>
        </p:blipFill>
        <p:spPr>
          <a:xfrm>
            <a:off x="663138" y="4083903"/>
            <a:ext cx="3778000" cy="2224822"/>
          </a:xfrm>
          <a:prstGeom prst="rect">
            <a:avLst/>
          </a:prstGeom>
        </p:spPr>
      </p:pic>
    </p:spTree>
    <p:extLst>
      <p:ext uri="{BB962C8B-B14F-4D97-AF65-F5344CB8AC3E}">
        <p14:creationId xmlns:p14="http://schemas.microsoft.com/office/powerpoint/2010/main" val="87410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F0AA2-B65D-4716-A327-7B1048E8BE67}"/>
              </a:ext>
            </a:extLst>
          </p:cNvPr>
          <p:cNvSpPr>
            <a:spLocks noGrp="1"/>
          </p:cNvSpPr>
          <p:nvPr>
            <p:ph type="title"/>
          </p:nvPr>
        </p:nvSpPr>
        <p:spPr/>
        <p:txBody>
          <a:bodyPr/>
          <a:lstStyle/>
          <a:p>
            <a:r>
              <a:rPr lang="nl-NL" dirty="0"/>
              <a:t>Bewegwijzering</a:t>
            </a:r>
          </a:p>
        </p:txBody>
      </p:sp>
      <p:sp>
        <p:nvSpPr>
          <p:cNvPr id="3" name="Tijdelijke aanduiding voor inhoud 2">
            <a:extLst>
              <a:ext uri="{FF2B5EF4-FFF2-40B4-BE49-F238E27FC236}">
                <a16:creationId xmlns:a16="http://schemas.microsoft.com/office/drawing/2014/main" id="{67EF850E-F0A8-4006-B7FF-BBEF4C5BFF29}"/>
              </a:ext>
            </a:extLst>
          </p:cNvPr>
          <p:cNvSpPr>
            <a:spLocks noGrp="1"/>
          </p:cNvSpPr>
          <p:nvPr>
            <p:ph sz="half" idx="1"/>
          </p:nvPr>
        </p:nvSpPr>
        <p:spPr/>
        <p:txBody>
          <a:bodyPr/>
          <a:lstStyle/>
          <a:p>
            <a:r>
              <a:rPr lang="nl-NL" dirty="0"/>
              <a:t>Diverse uitvoeringen</a:t>
            </a:r>
          </a:p>
          <a:p>
            <a:r>
              <a:rPr lang="nl-NL" dirty="0"/>
              <a:t>Voor snelverkeer, voetgangers, fietsers</a:t>
            </a:r>
          </a:p>
          <a:p>
            <a:r>
              <a:rPr lang="nl-NL" dirty="0"/>
              <a:t>Lokaal of interregionaal</a:t>
            </a:r>
          </a:p>
        </p:txBody>
      </p:sp>
      <p:pic>
        <p:nvPicPr>
          <p:cNvPr id="5" name="Tijdelijke aanduiding voor inhoud 4">
            <a:extLst>
              <a:ext uri="{FF2B5EF4-FFF2-40B4-BE49-F238E27FC236}">
                <a16:creationId xmlns:a16="http://schemas.microsoft.com/office/drawing/2014/main" id="{6879AFD8-15D6-4E54-8791-073FF71EFA3E}"/>
              </a:ext>
            </a:extLst>
          </p:cNvPr>
          <p:cNvPicPr>
            <a:picLocks noGrp="1" noChangeAspect="1"/>
          </p:cNvPicPr>
          <p:nvPr>
            <p:ph sz="half" idx="2"/>
          </p:nvPr>
        </p:nvPicPr>
        <p:blipFill>
          <a:blip r:embed="rId2"/>
          <a:stretch>
            <a:fillRect/>
          </a:stretch>
        </p:blipFill>
        <p:spPr>
          <a:xfrm>
            <a:off x="5148064" y="1600200"/>
            <a:ext cx="3606552" cy="2123858"/>
          </a:xfrm>
          <a:prstGeom prst="rect">
            <a:avLst/>
          </a:prstGeom>
        </p:spPr>
      </p:pic>
      <p:pic>
        <p:nvPicPr>
          <p:cNvPr id="6" name="Afbeelding 5">
            <a:extLst>
              <a:ext uri="{FF2B5EF4-FFF2-40B4-BE49-F238E27FC236}">
                <a16:creationId xmlns:a16="http://schemas.microsoft.com/office/drawing/2014/main" id="{E7FD2261-B075-4740-A859-B4BC008CF1E4}"/>
              </a:ext>
            </a:extLst>
          </p:cNvPr>
          <p:cNvPicPr>
            <a:picLocks noChangeAspect="1"/>
          </p:cNvPicPr>
          <p:nvPr/>
        </p:nvPicPr>
        <p:blipFill>
          <a:blip r:embed="rId3"/>
          <a:stretch>
            <a:fillRect/>
          </a:stretch>
        </p:blipFill>
        <p:spPr>
          <a:xfrm>
            <a:off x="6735316" y="3906620"/>
            <a:ext cx="1963695" cy="2467887"/>
          </a:xfrm>
          <a:prstGeom prst="rect">
            <a:avLst/>
          </a:prstGeom>
        </p:spPr>
      </p:pic>
      <p:pic>
        <p:nvPicPr>
          <p:cNvPr id="8" name="Afbeelding 7">
            <a:extLst>
              <a:ext uri="{FF2B5EF4-FFF2-40B4-BE49-F238E27FC236}">
                <a16:creationId xmlns:a16="http://schemas.microsoft.com/office/drawing/2014/main" id="{0851A241-7765-4A0B-ABF5-F7C566582B85}"/>
              </a:ext>
            </a:extLst>
          </p:cNvPr>
          <p:cNvPicPr>
            <a:picLocks noChangeAspect="1"/>
          </p:cNvPicPr>
          <p:nvPr/>
        </p:nvPicPr>
        <p:blipFill>
          <a:blip r:embed="rId4"/>
          <a:stretch>
            <a:fillRect/>
          </a:stretch>
        </p:blipFill>
        <p:spPr>
          <a:xfrm>
            <a:off x="1979712" y="4250432"/>
            <a:ext cx="4286250" cy="2124075"/>
          </a:xfrm>
          <a:prstGeom prst="rect">
            <a:avLst/>
          </a:prstGeom>
        </p:spPr>
      </p:pic>
    </p:spTree>
    <p:extLst>
      <p:ext uri="{BB962C8B-B14F-4D97-AF65-F5344CB8AC3E}">
        <p14:creationId xmlns:p14="http://schemas.microsoft.com/office/powerpoint/2010/main" val="178562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BFC4DB-0A9B-4B2B-BACC-A8166921001F}"/>
              </a:ext>
            </a:extLst>
          </p:cNvPr>
          <p:cNvSpPr>
            <a:spLocks noGrp="1"/>
          </p:cNvSpPr>
          <p:nvPr>
            <p:ph type="title"/>
          </p:nvPr>
        </p:nvSpPr>
        <p:spPr/>
        <p:txBody>
          <a:bodyPr/>
          <a:lstStyle/>
          <a:p>
            <a:r>
              <a:rPr lang="nl-NL" dirty="0"/>
              <a:t>Ver- en gebodsborden</a:t>
            </a:r>
          </a:p>
        </p:txBody>
      </p:sp>
      <p:sp>
        <p:nvSpPr>
          <p:cNvPr id="5" name="Tijdelijke aanduiding voor inhoud 4">
            <a:extLst>
              <a:ext uri="{FF2B5EF4-FFF2-40B4-BE49-F238E27FC236}">
                <a16:creationId xmlns:a16="http://schemas.microsoft.com/office/drawing/2014/main" id="{71534555-523B-4BFC-831A-3E85230FEF88}"/>
              </a:ext>
            </a:extLst>
          </p:cNvPr>
          <p:cNvSpPr>
            <a:spLocks noGrp="1"/>
          </p:cNvSpPr>
          <p:nvPr>
            <p:ph sz="half" idx="1"/>
          </p:nvPr>
        </p:nvSpPr>
        <p:spPr/>
        <p:txBody>
          <a:bodyPr/>
          <a:lstStyle/>
          <a:p>
            <a:r>
              <a:rPr lang="nl-NL" dirty="0"/>
              <a:t>Verbodsbord: wat mag je hier niet</a:t>
            </a:r>
          </a:p>
          <a:p>
            <a:r>
              <a:rPr lang="nl-NL" dirty="0"/>
              <a:t>Gebodsbord: adviserend</a:t>
            </a:r>
          </a:p>
        </p:txBody>
      </p:sp>
      <p:pic>
        <p:nvPicPr>
          <p:cNvPr id="7" name="Tijdelijke aanduiding voor inhoud 6">
            <a:extLst>
              <a:ext uri="{FF2B5EF4-FFF2-40B4-BE49-F238E27FC236}">
                <a16:creationId xmlns:a16="http://schemas.microsoft.com/office/drawing/2014/main" id="{7EE5FB61-7ADC-4A3C-8FFE-B8AB47F80B5D}"/>
              </a:ext>
            </a:extLst>
          </p:cNvPr>
          <p:cNvPicPr>
            <a:picLocks noGrp="1" noChangeAspect="1"/>
          </p:cNvPicPr>
          <p:nvPr>
            <p:ph sz="half" idx="2"/>
          </p:nvPr>
        </p:nvPicPr>
        <p:blipFill>
          <a:blip r:embed="rId2"/>
          <a:stretch>
            <a:fillRect/>
          </a:stretch>
        </p:blipFill>
        <p:spPr>
          <a:xfrm>
            <a:off x="3182962" y="2780929"/>
            <a:ext cx="5535205" cy="3677670"/>
          </a:xfrm>
          <a:prstGeom prst="rect">
            <a:avLst/>
          </a:prstGeom>
        </p:spPr>
      </p:pic>
    </p:spTree>
    <p:extLst>
      <p:ext uri="{BB962C8B-B14F-4D97-AF65-F5344CB8AC3E}">
        <p14:creationId xmlns:p14="http://schemas.microsoft.com/office/powerpoint/2010/main" val="283252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212C3-2F71-440D-A5A0-FCB1D5C5091C}"/>
              </a:ext>
            </a:extLst>
          </p:cNvPr>
          <p:cNvSpPr>
            <a:spLocks noGrp="1"/>
          </p:cNvSpPr>
          <p:nvPr>
            <p:ph type="title"/>
          </p:nvPr>
        </p:nvSpPr>
        <p:spPr/>
        <p:txBody>
          <a:bodyPr/>
          <a:lstStyle/>
          <a:p>
            <a:r>
              <a:rPr lang="nl-NL" dirty="0"/>
              <a:t>Afschermingsvoorzieningen</a:t>
            </a:r>
          </a:p>
        </p:txBody>
      </p:sp>
      <p:sp>
        <p:nvSpPr>
          <p:cNvPr id="3" name="Tijdelijke aanduiding voor inhoud 2">
            <a:extLst>
              <a:ext uri="{FF2B5EF4-FFF2-40B4-BE49-F238E27FC236}">
                <a16:creationId xmlns:a16="http://schemas.microsoft.com/office/drawing/2014/main" id="{E05F3FE4-A1C0-4D33-A0CC-AB1FEA6AB49D}"/>
              </a:ext>
            </a:extLst>
          </p:cNvPr>
          <p:cNvSpPr>
            <a:spLocks noGrp="1"/>
          </p:cNvSpPr>
          <p:nvPr>
            <p:ph sz="half" idx="1"/>
          </p:nvPr>
        </p:nvSpPr>
        <p:spPr/>
        <p:txBody>
          <a:bodyPr/>
          <a:lstStyle/>
          <a:p>
            <a:r>
              <a:rPr lang="nl-NL" dirty="0"/>
              <a:t>Doel: een gevarenzone afschermen voor uit koers geraakte voertuigen.</a:t>
            </a:r>
          </a:p>
          <a:p>
            <a:r>
              <a:rPr lang="nl-NL" dirty="0"/>
              <a:t>Geleiderail</a:t>
            </a:r>
          </a:p>
          <a:p>
            <a:r>
              <a:rPr lang="nl-NL" dirty="0" err="1"/>
              <a:t>Geleidebarrier</a:t>
            </a:r>
            <a:endParaRPr lang="nl-NL" dirty="0"/>
          </a:p>
          <a:p>
            <a:endParaRPr lang="nl-NL" dirty="0"/>
          </a:p>
        </p:txBody>
      </p:sp>
      <p:pic>
        <p:nvPicPr>
          <p:cNvPr id="5" name="Tijdelijke aanduiding voor inhoud 4">
            <a:extLst>
              <a:ext uri="{FF2B5EF4-FFF2-40B4-BE49-F238E27FC236}">
                <a16:creationId xmlns:a16="http://schemas.microsoft.com/office/drawing/2014/main" id="{16A14D87-8CA8-427A-9AD9-98CF8B4B6F5C}"/>
              </a:ext>
            </a:extLst>
          </p:cNvPr>
          <p:cNvPicPr>
            <a:picLocks noGrp="1" noChangeAspect="1"/>
          </p:cNvPicPr>
          <p:nvPr>
            <p:ph sz="half" idx="2"/>
          </p:nvPr>
        </p:nvPicPr>
        <p:blipFill>
          <a:blip r:embed="rId2"/>
          <a:stretch>
            <a:fillRect/>
          </a:stretch>
        </p:blipFill>
        <p:spPr>
          <a:xfrm>
            <a:off x="4648202" y="1268760"/>
            <a:ext cx="4038600" cy="1839806"/>
          </a:xfrm>
          <a:prstGeom prst="rect">
            <a:avLst/>
          </a:prstGeom>
        </p:spPr>
      </p:pic>
      <p:pic>
        <p:nvPicPr>
          <p:cNvPr id="6" name="Afbeelding 5">
            <a:extLst>
              <a:ext uri="{FF2B5EF4-FFF2-40B4-BE49-F238E27FC236}">
                <a16:creationId xmlns:a16="http://schemas.microsoft.com/office/drawing/2014/main" id="{EDA4E20B-C39C-4B7C-AFF9-191E9CCD8FCD}"/>
              </a:ext>
            </a:extLst>
          </p:cNvPr>
          <p:cNvPicPr>
            <a:picLocks noChangeAspect="1"/>
          </p:cNvPicPr>
          <p:nvPr/>
        </p:nvPicPr>
        <p:blipFill>
          <a:blip r:embed="rId3"/>
          <a:stretch>
            <a:fillRect/>
          </a:stretch>
        </p:blipFill>
        <p:spPr>
          <a:xfrm>
            <a:off x="6665834" y="3573016"/>
            <a:ext cx="2330520" cy="1740607"/>
          </a:xfrm>
          <a:prstGeom prst="rect">
            <a:avLst/>
          </a:prstGeom>
        </p:spPr>
      </p:pic>
      <p:pic>
        <p:nvPicPr>
          <p:cNvPr id="7" name="Afbeelding 6">
            <a:extLst>
              <a:ext uri="{FF2B5EF4-FFF2-40B4-BE49-F238E27FC236}">
                <a16:creationId xmlns:a16="http://schemas.microsoft.com/office/drawing/2014/main" id="{62D7A8B9-C0F2-4882-A4B8-758D0938EEFD}"/>
              </a:ext>
            </a:extLst>
          </p:cNvPr>
          <p:cNvPicPr>
            <a:picLocks noChangeAspect="1"/>
          </p:cNvPicPr>
          <p:nvPr/>
        </p:nvPicPr>
        <p:blipFill>
          <a:blip r:embed="rId4"/>
          <a:stretch>
            <a:fillRect/>
          </a:stretch>
        </p:blipFill>
        <p:spPr>
          <a:xfrm>
            <a:off x="3275856" y="4581128"/>
            <a:ext cx="3107122" cy="1905045"/>
          </a:xfrm>
          <a:prstGeom prst="rect">
            <a:avLst/>
          </a:prstGeom>
        </p:spPr>
      </p:pic>
    </p:spTree>
    <p:extLst>
      <p:ext uri="{BB962C8B-B14F-4D97-AF65-F5344CB8AC3E}">
        <p14:creationId xmlns:p14="http://schemas.microsoft.com/office/powerpoint/2010/main" val="80918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4470D-8EFE-45C8-87BD-0BB558AC3DDB}"/>
              </a:ext>
            </a:extLst>
          </p:cNvPr>
          <p:cNvSpPr>
            <a:spLocks noGrp="1"/>
          </p:cNvSpPr>
          <p:nvPr>
            <p:ph type="title"/>
          </p:nvPr>
        </p:nvSpPr>
        <p:spPr/>
        <p:txBody>
          <a:bodyPr>
            <a:normAutofit fontScale="90000"/>
          </a:bodyPr>
          <a:lstStyle/>
          <a:p>
            <a:r>
              <a:rPr lang="nl-NL" dirty="0"/>
              <a:t>Verlichting</a:t>
            </a:r>
            <a:br>
              <a:rPr lang="nl-NL" dirty="0"/>
            </a:br>
            <a:endParaRPr lang="nl-NL" dirty="0"/>
          </a:p>
        </p:txBody>
      </p:sp>
      <p:sp>
        <p:nvSpPr>
          <p:cNvPr id="3" name="Tijdelijke aanduiding voor inhoud 2">
            <a:extLst>
              <a:ext uri="{FF2B5EF4-FFF2-40B4-BE49-F238E27FC236}">
                <a16:creationId xmlns:a16="http://schemas.microsoft.com/office/drawing/2014/main" id="{1415A0DD-5CE3-4B01-9760-0452F9E89033}"/>
              </a:ext>
            </a:extLst>
          </p:cNvPr>
          <p:cNvSpPr>
            <a:spLocks noGrp="1"/>
          </p:cNvSpPr>
          <p:nvPr>
            <p:ph sz="half" idx="1"/>
          </p:nvPr>
        </p:nvSpPr>
        <p:spPr/>
        <p:txBody>
          <a:bodyPr/>
          <a:lstStyle/>
          <a:p>
            <a:r>
              <a:rPr lang="nl-NL" dirty="0"/>
              <a:t>Zichtbaarheid in de nacht</a:t>
            </a:r>
          </a:p>
          <a:p>
            <a:r>
              <a:rPr lang="nl-NL" dirty="0"/>
              <a:t>Verkeersveiligheid</a:t>
            </a:r>
          </a:p>
          <a:p>
            <a:r>
              <a:rPr lang="nl-NL" dirty="0"/>
              <a:t>Tegengaan criminaliteit</a:t>
            </a:r>
          </a:p>
        </p:txBody>
      </p:sp>
      <p:pic>
        <p:nvPicPr>
          <p:cNvPr id="5" name="Tijdelijke aanduiding voor inhoud 4">
            <a:extLst>
              <a:ext uri="{FF2B5EF4-FFF2-40B4-BE49-F238E27FC236}">
                <a16:creationId xmlns:a16="http://schemas.microsoft.com/office/drawing/2014/main" id="{0A6E97C4-58CD-424F-ADC2-9ACC121B00AC}"/>
              </a:ext>
            </a:extLst>
          </p:cNvPr>
          <p:cNvPicPr>
            <a:picLocks noGrp="1" noChangeAspect="1"/>
          </p:cNvPicPr>
          <p:nvPr>
            <p:ph sz="half" idx="2"/>
          </p:nvPr>
        </p:nvPicPr>
        <p:blipFill>
          <a:blip r:embed="rId2"/>
          <a:stretch>
            <a:fillRect/>
          </a:stretch>
        </p:blipFill>
        <p:spPr>
          <a:xfrm>
            <a:off x="4998343" y="1196752"/>
            <a:ext cx="2809875" cy="2286000"/>
          </a:xfrm>
          <a:prstGeom prst="rect">
            <a:avLst/>
          </a:prstGeom>
        </p:spPr>
      </p:pic>
      <p:pic>
        <p:nvPicPr>
          <p:cNvPr id="6" name="Afbeelding 5">
            <a:extLst>
              <a:ext uri="{FF2B5EF4-FFF2-40B4-BE49-F238E27FC236}">
                <a16:creationId xmlns:a16="http://schemas.microsoft.com/office/drawing/2014/main" id="{765F9D39-987B-4709-AC6E-FC5F218AB344}"/>
              </a:ext>
            </a:extLst>
          </p:cNvPr>
          <p:cNvPicPr>
            <a:picLocks noChangeAspect="1"/>
          </p:cNvPicPr>
          <p:nvPr/>
        </p:nvPicPr>
        <p:blipFill>
          <a:blip r:embed="rId3"/>
          <a:stretch>
            <a:fillRect/>
          </a:stretch>
        </p:blipFill>
        <p:spPr>
          <a:xfrm>
            <a:off x="3851920" y="3920025"/>
            <a:ext cx="3956298" cy="2662482"/>
          </a:xfrm>
          <a:prstGeom prst="rect">
            <a:avLst/>
          </a:prstGeom>
        </p:spPr>
      </p:pic>
    </p:spTree>
    <p:extLst>
      <p:ext uri="{BB962C8B-B14F-4D97-AF65-F5344CB8AC3E}">
        <p14:creationId xmlns:p14="http://schemas.microsoft.com/office/powerpoint/2010/main" val="385039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7CB60-9382-4ECC-8948-F6F80DDFCD69}"/>
              </a:ext>
            </a:extLst>
          </p:cNvPr>
          <p:cNvSpPr>
            <a:spLocks noGrp="1"/>
          </p:cNvSpPr>
          <p:nvPr>
            <p:ph type="title"/>
          </p:nvPr>
        </p:nvSpPr>
        <p:spPr/>
        <p:txBody>
          <a:bodyPr/>
          <a:lstStyle/>
          <a:p>
            <a:r>
              <a:rPr lang="nl-NL" dirty="0"/>
              <a:t>Geluidsbeperkende constructies</a:t>
            </a:r>
          </a:p>
        </p:txBody>
      </p:sp>
      <p:sp>
        <p:nvSpPr>
          <p:cNvPr id="3" name="Tijdelijke aanduiding voor inhoud 2">
            <a:extLst>
              <a:ext uri="{FF2B5EF4-FFF2-40B4-BE49-F238E27FC236}">
                <a16:creationId xmlns:a16="http://schemas.microsoft.com/office/drawing/2014/main" id="{62E33C08-409E-428F-9014-BDB42D9359C0}"/>
              </a:ext>
            </a:extLst>
          </p:cNvPr>
          <p:cNvSpPr>
            <a:spLocks noGrp="1"/>
          </p:cNvSpPr>
          <p:nvPr>
            <p:ph sz="half" idx="1"/>
          </p:nvPr>
        </p:nvSpPr>
        <p:spPr/>
        <p:txBody>
          <a:bodyPr/>
          <a:lstStyle/>
          <a:p>
            <a:r>
              <a:rPr lang="nl-NL" dirty="0"/>
              <a:t>Geluidsafscherming van verkeer en wijk</a:t>
            </a:r>
          </a:p>
          <a:p>
            <a:r>
              <a:rPr lang="nl-NL" dirty="0"/>
              <a:t>Voorzieningen m.b.t. natuur en omgeving</a:t>
            </a:r>
          </a:p>
        </p:txBody>
      </p:sp>
      <p:pic>
        <p:nvPicPr>
          <p:cNvPr id="5" name="Tijdelijke aanduiding voor inhoud 4">
            <a:extLst>
              <a:ext uri="{FF2B5EF4-FFF2-40B4-BE49-F238E27FC236}">
                <a16:creationId xmlns:a16="http://schemas.microsoft.com/office/drawing/2014/main" id="{4A6DFD4A-0C5A-422A-A311-1BC57D322889}"/>
              </a:ext>
            </a:extLst>
          </p:cNvPr>
          <p:cNvPicPr>
            <a:picLocks noGrp="1" noChangeAspect="1"/>
          </p:cNvPicPr>
          <p:nvPr>
            <p:ph sz="half" idx="2"/>
          </p:nvPr>
        </p:nvPicPr>
        <p:blipFill>
          <a:blip r:embed="rId2"/>
          <a:stretch>
            <a:fillRect/>
          </a:stretch>
        </p:blipFill>
        <p:spPr>
          <a:xfrm>
            <a:off x="5162940" y="1543277"/>
            <a:ext cx="3308207" cy="2190324"/>
          </a:xfrm>
          <a:prstGeom prst="rect">
            <a:avLst/>
          </a:prstGeom>
        </p:spPr>
      </p:pic>
      <p:pic>
        <p:nvPicPr>
          <p:cNvPr id="6" name="Afbeelding 5">
            <a:extLst>
              <a:ext uri="{FF2B5EF4-FFF2-40B4-BE49-F238E27FC236}">
                <a16:creationId xmlns:a16="http://schemas.microsoft.com/office/drawing/2014/main" id="{C5111C22-A6D1-4154-A5C1-D160204604B2}"/>
              </a:ext>
            </a:extLst>
          </p:cNvPr>
          <p:cNvPicPr>
            <a:picLocks noChangeAspect="1"/>
          </p:cNvPicPr>
          <p:nvPr/>
        </p:nvPicPr>
        <p:blipFill>
          <a:blip r:embed="rId3"/>
          <a:stretch>
            <a:fillRect/>
          </a:stretch>
        </p:blipFill>
        <p:spPr>
          <a:xfrm>
            <a:off x="919162" y="3863180"/>
            <a:ext cx="3406101" cy="2499891"/>
          </a:xfrm>
          <a:prstGeom prst="rect">
            <a:avLst/>
          </a:prstGeom>
        </p:spPr>
      </p:pic>
      <p:pic>
        <p:nvPicPr>
          <p:cNvPr id="7" name="Afbeelding 6">
            <a:extLst>
              <a:ext uri="{FF2B5EF4-FFF2-40B4-BE49-F238E27FC236}">
                <a16:creationId xmlns:a16="http://schemas.microsoft.com/office/drawing/2014/main" id="{E67DC393-9366-457E-B77F-40C40B9E216F}"/>
              </a:ext>
            </a:extLst>
          </p:cNvPr>
          <p:cNvPicPr>
            <a:picLocks noChangeAspect="1"/>
          </p:cNvPicPr>
          <p:nvPr/>
        </p:nvPicPr>
        <p:blipFill>
          <a:blip r:embed="rId4"/>
          <a:stretch>
            <a:fillRect/>
          </a:stretch>
        </p:blipFill>
        <p:spPr>
          <a:xfrm>
            <a:off x="5162941" y="4077072"/>
            <a:ext cx="3314700" cy="2286000"/>
          </a:xfrm>
          <a:prstGeom prst="rect">
            <a:avLst/>
          </a:prstGeom>
        </p:spPr>
      </p:pic>
    </p:spTree>
    <p:extLst>
      <p:ext uri="{BB962C8B-B14F-4D97-AF65-F5344CB8AC3E}">
        <p14:creationId xmlns:p14="http://schemas.microsoft.com/office/powerpoint/2010/main" val="127572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F848C-66E7-42B4-893B-B7FB4C2C9DF3}"/>
              </a:ext>
            </a:extLst>
          </p:cNvPr>
          <p:cNvSpPr>
            <a:spLocks noGrp="1"/>
          </p:cNvSpPr>
          <p:nvPr>
            <p:ph type="title"/>
          </p:nvPr>
        </p:nvSpPr>
        <p:spPr/>
        <p:txBody>
          <a:bodyPr/>
          <a:lstStyle/>
          <a:p>
            <a:r>
              <a:rPr lang="nl-NL" dirty="0"/>
              <a:t>Spoor- en tramwerken</a:t>
            </a:r>
          </a:p>
        </p:txBody>
      </p:sp>
      <p:sp>
        <p:nvSpPr>
          <p:cNvPr id="3" name="Tijdelijke aanduiding voor inhoud 2">
            <a:extLst>
              <a:ext uri="{FF2B5EF4-FFF2-40B4-BE49-F238E27FC236}">
                <a16:creationId xmlns:a16="http://schemas.microsoft.com/office/drawing/2014/main" id="{75392D1F-4A71-4AE6-82BE-D884D2FE4D49}"/>
              </a:ext>
            </a:extLst>
          </p:cNvPr>
          <p:cNvSpPr>
            <a:spLocks noGrp="1"/>
          </p:cNvSpPr>
          <p:nvPr>
            <p:ph sz="half" idx="1"/>
          </p:nvPr>
        </p:nvSpPr>
        <p:spPr/>
        <p:txBody>
          <a:bodyPr/>
          <a:lstStyle/>
          <a:p>
            <a:r>
              <a:rPr lang="nl-NL" dirty="0"/>
              <a:t>Spoorwegovergangen</a:t>
            </a:r>
          </a:p>
          <a:p>
            <a:r>
              <a:rPr lang="nl-NL" dirty="0"/>
              <a:t>Beveiligd en onbeveiligd</a:t>
            </a:r>
          </a:p>
          <a:p>
            <a:r>
              <a:rPr lang="nl-NL" dirty="0"/>
              <a:t>Beveiligingen langs het spoor</a:t>
            </a:r>
          </a:p>
          <a:p>
            <a:endParaRPr lang="nl-NL" dirty="0"/>
          </a:p>
        </p:txBody>
      </p:sp>
      <p:pic>
        <p:nvPicPr>
          <p:cNvPr id="5" name="Tijdelijke aanduiding voor inhoud 4">
            <a:extLst>
              <a:ext uri="{FF2B5EF4-FFF2-40B4-BE49-F238E27FC236}">
                <a16:creationId xmlns:a16="http://schemas.microsoft.com/office/drawing/2014/main" id="{41B19C70-8F7F-4D5A-9857-E9D0DE6E4A90}"/>
              </a:ext>
            </a:extLst>
          </p:cNvPr>
          <p:cNvPicPr>
            <a:picLocks noGrp="1" noChangeAspect="1"/>
          </p:cNvPicPr>
          <p:nvPr>
            <p:ph sz="half" idx="2"/>
          </p:nvPr>
        </p:nvPicPr>
        <p:blipFill>
          <a:blip r:embed="rId2"/>
          <a:stretch>
            <a:fillRect/>
          </a:stretch>
        </p:blipFill>
        <p:spPr>
          <a:xfrm>
            <a:off x="5148063" y="1484784"/>
            <a:ext cx="3508553" cy="1964790"/>
          </a:xfrm>
          <a:prstGeom prst="rect">
            <a:avLst/>
          </a:prstGeom>
        </p:spPr>
      </p:pic>
      <p:pic>
        <p:nvPicPr>
          <p:cNvPr id="6" name="Afbeelding 5">
            <a:extLst>
              <a:ext uri="{FF2B5EF4-FFF2-40B4-BE49-F238E27FC236}">
                <a16:creationId xmlns:a16="http://schemas.microsoft.com/office/drawing/2014/main" id="{7E7CF1E2-2276-4947-BBCB-6E485AFC5D95}"/>
              </a:ext>
            </a:extLst>
          </p:cNvPr>
          <p:cNvPicPr>
            <a:picLocks noChangeAspect="1"/>
          </p:cNvPicPr>
          <p:nvPr/>
        </p:nvPicPr>
        <p:blipFill>
          <a:blip r:embed="rId3"/>
          <a:stretch>
            <a:fillRect/>
          </a:stretch>
        </p:blipFill>
        <p:spPr>
          <a:xfrm>
            <a:off x="5165151" y="3645024"/>
            <a:ext cx="3491465" cy="2633228"/>
          </a:xfrm>
          <a:prstGeom prst="rect">
            <a:avLst/>
          </a:prstGeom>
        </p:spPr>
      </p:pic>
      <p:pic>
        <p:nvPicPr>
          <p:cNvPr id="7" name="Afbeelding 6">
            <a:extLst>
              <a:ext uri="{FF2B5EF4-FFF2-40B4-BE49-F238E27FC236}">
                <a16:creationId xmlns:a16="http://schemas.microsoft.com/office/drawing/2014/main" id="{CE7599AB-4CEB-4B4B-A024-E4F13FC8F476}"/>
              </a:ext>
            </a:extLst>
          </p:cNvPr>
          <p:cNvPicPr>
            <a:picLocks noChangeAspect="1"/>
          </p:cNvPicPr>
          <p:nvPr/>
        </p:nvPicPr>
        <p:blipFill>
          <a:blip r:embed="rId4"/>
          <a:stretch>
            <a:fillRect/>
          </a:stretch>
        </p:blipFill>
        <p:spPr>
          <a:xfrm>
            <a:off x="838200" y="4163354"/>
            <a:ext cx="3657600" cy="2400300"/>
          </a:xfrm>
          <a:prstGeom prst="rect">
            <a:avLst/>
          </a:prstGeom>
        </p:spPr>
      </p:pic>
    </p:spTree>
    <p:extLst>
      <p:ext uri="{BB962C8B-B14F-4D97-AF65-F5344CB8AC3E}">
        <p14:creationId xmlns:p14="http://schemas.microsoft.com/office/powerpoint/2010/main" val="7670572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258</Words>
  <Application>Microsoft Office PowerPoint</Application>
  <PresentationFormat>Diavoorstelling (4:3)</PresentationFormat>
  <Paragraphs>81</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Kantoorthema</vt:lpstr>
      <vt:lpstr>PowerPoint-presentatie</vt:lpstr>
      <vt:lpstr>Straatmeubilair en kunstwerken</vt:lpstr>
      <vt:lpstr>Wegbebakening </vt:lpstr>
      <vt:lpstr>Bewegwijzering</vt:lpstr>
      <vt:lpstr>Ver- en gebodsborden</vt:lpstr>
      <vt:lpstr>Afschermingsvoorzieningen</vt:lpstr>
      <vt:lpstr>Verlichting </vt:lpstr>
      <vt:lpstr>Geluidsbeperkende constructies</vt:lpstr>
      <vt:lpstr>Spoor- en tramwerken</vt:lpstr>
      <vt:lpstr>betonconstructies</vt:lpstr>
      <vt:lpstr>staalconstructies</vt:lpstr>
      <vt:lpstr>Kleine kunstwerken en gemalen</vt:lpstr>
      <vt:lpstr>Afval en reiniging</vt:lpstr>
      <vt:lpstr>Groenvoorzieningen</vt:lpstr>
      <vt:lpstr>Kust- en oevervoorzieningen</vt:lpstr>
      <vt:lpstr>Overige (straatmeubilair)</vt:lpstr>
      <vt:lpstr>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Stephan de Wit</cp:lastModifiedBy>
  <cp:revision>30</cp:revision>
  <dcterms:created xsi:type="dcterms:W3CDTF">2013-11-15T15:05:42Z</dcterms:created>
  <dcterms:modified xsi:type="dcterms:W3CDTF">2019-09-30T08:20:43Z</dcterms:modified>
</cp:coreProperties>
</file>